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420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3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7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3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1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843B-7DBB-4FD6-98F7-C6BE41E0010D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DB3E-5C2D-4D32-8991-8909B513D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2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3429" y="189459"/>
            <a:ext cx="645067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העמותה להעצמת נשים בספורט ע"ש תמר וסוזי דבוסקין ז"ל (</a:t>
            </a:r>
            <a:r>
              <a:rPr kumimoji="0" lang="he-IL" altLang="en-US" sz="2000" b="1" i="0" u="none" strike="noStrike" cap="none" normalizeH="0" baseline="0" dirty="0" err="1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ע"ר</a:t>
            </a:r>
            <a:r>
              <a:rPr lang="he-IL" altLang="en-US" sz="20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    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Empowerment of Women in Sport, in memory of Tamar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&amp; Susie Dvoskin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92" y="758846"/>
            <a:ext cx="18097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en-US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19600"/>
              </p:ext>
            </p:extLst>
          </p:nvPr>
        </p:nvGraphicFramePr>
        <p:xfrm>
          <a:off x="948019" y="1345623"/>
          <a:ext cx="8736308" cy="50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5" imgW="6118475" imgH="350971" progId="Word.Document.12">
                  <p:embed/>
                </p:oleObj>
              </mc:Choice>
              <mc:Fallback>
                <p:oleObj name="Document" r:id="rId5" imgW="6118475" imgH="3509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8019" y="1345623"/>
                        <a:ext cx="8736308" cy="500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88071" y="2578501"/>
            <a:ext cx="8209130" cy="50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16/2/2018</a:t>
            </a:r>
            <a:endParaRPr lang="he-IL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23491" y="2157282"/>
            <a:ext cx="7934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Empowerment of Women in </a:t>
            </a:r>
            <a:r>
              <a:rPr lang="en-US" altLang="en-US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Sport Week, </a:t>
            </a:r>
            <a:r>
              <a:rPr lang="en-US" alt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in memory of </a:t>
            </a:r>
            <a:r>
              <a:rPr lang="en-US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Susie </a:t>
            </a:r>
            <a:r>
              <a:rPr lang="en-US" altLang="en-US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Dvoskin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4" name="Rectangle 107"/>
          <p:cNvSpPr>
            <a:spLocks noChangeArrowheads="1"/>
          </p:cNvSpPr>
          <p:nvPr/>
        </p:nvSpPr>
        <p:spPr bwMode="auto">
          <a:xfrm>
            <a:off x="2258290" y="1147821"/>
            <a:ext cx="9268692" cy="58169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After the death of Susie Dvoskin last May, the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Amuta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for the empowerment of Women in Sport decided to commemorate Suzie in a way that would reflect her life, </a:t>
            </a:r>
            <a:r>
              <a:rPr lang="en-US" altLang="en-US" sz="2400" dirty="0" smtClean="0">
                <a:solidFill>
                  <a:srgbClr val="212121"/>
                </a:solidFill>
                <a:latin typeface="inherit"/>
              </a:rPr>
              <a:t>much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of which was dedicated to empowering women in sports in general and triathlon in particular.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2400" dirty="0" smtClean="0">
                <a:solidFill>
                  <a:srgbClr val="212121"/>
                </a:solidFill>
                <a:latin typeface="inherit"/>
              </a:rPr>
              <a:t>The following women sport events will be taking place in the week before the women triathlon.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It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will include the following events.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212121"/>
                </a:solidFill>
                <a:latin typeface="inherit"/>
              </a:rPr>
              <a:t>For registration please follow the links below.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3429" y="189459"/>
            <a:ext cx="645067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העמותה להעצמת נשים בספורט ע"ש תמר וסוזי דבוסקין ז"ל (</a:t>
            </a:r>
            <a:r>
              <a:rPr kumimoji="0" lang="he-IL" altLang="en-US" sz="2000" b="1" i="0" u="none" strike="noStrike" cap="none" normalizeH="0" baseline="0" dirty="0" err="1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ע"ר</a:t>
            </a:r>
            <a:r>
              <a:rPr lang="he-IL" altLang="en-US" sz="20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    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Empowerment of Women in Sport, in memory of Tamar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&amp; Susie Dvoskin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92" y="758846"/>
            <a:ext cx="18097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en-US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2540" y="1328233"/>
            <a:ext cx="9152237" cy="844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Empowerment </a:t>
            </a:r>
            <a:r>
              <a:rPr lang="en-US" alt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of Women in Sport Week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altLang="en-US" sz="2000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Women SAP Competition 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– Saturday May 26, 2018 At Acadia South beach- </a:t>
            </a:r>
            <a:r>
              <a:rPr lang="en-US" altLang="en-US" sz="20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Gala Evening 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– Sunday May 27 at Arena Shopping 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Center. 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Women </a:t>
            </a:r>
            <a:r>
              <a:rPr lang="en-US" alt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Volleyball competition  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- Monday, May 28, 2018 at the </a:t>
            </a:r>
            <a:r>
              <a:rPr lang="en-US" altLang="en-US" sz="2000" dirty="0" err="1">
                <a:solidFill>
                  <a:srgbClr val="7030A0"/>
                </a:solidFill>
                <a:ea typeface="Times New Roman" panose="02020603050405020304" pitchFamily="18" charset="0"/>
              </a:rPr>
              <a:t>Yovel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 Sport Hall. Organized by City of </a:t>
            </a:r>
            <a:r>
              <a:rPr lang="en-US" altLang="en-US" sz="2000" dirty="0" err="1" smtClean="0">
                <a:solidFill>
                  <a:srgbClr val="7030A0"/>
                </a:solidFill>
                <a:ea typeface="Times New Roman" panose="02020603050405020304" pitchFamily="18" charset="0"/>
              </a:rPr>
              <a:t>Hertzlia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. 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here.</a:t>
            </a:r>
            <a:endParaRPr lang="en-US" altLang="en-US" sz="2000" dirty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Computerized bike training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 – Tuesday May 29, at </a:t>
            </a:r>
            <a:r>
              <a:rPr lang="en-US" altLang="en-US" sz="2000" dirty="0" err="1">
                <a:solidFill>
                  <a:srgbClr val="7030A0"/>
                </a:solidFill>
                <a:ea typeface="Times New Roman" panose="02020603050405020304" pitchFamily="18" charset="0"/>
              </a:rPr>
              <a:t>Hertzlia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 Country 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Club. 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here. </a:t>
            </a:r>
            <a:endParaRPr lang="en-US" altLang="en-US" sz="2000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Evening </a:t>
            </a:r>
            <a:r>
              <a:rPr lang="en-US" alt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workshop on women s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port with ATENA – Wednesday 30/5 in </a:t>
            </a:r>
            <a:r>
              <a:rPr lang="en-US" altLang="en-US" sz="2000" dirty="0" err="1">
                <a:solidFill>
                  <a:srgbClr val="7030A0"/>
                </a:solidFill>
                <a:ea typeface="Times New Roman" panose="02020603050405020304" pitchFamily="18" charset="0"/>
              </a:rPr>
              <a:t>Arean</a:t>
            </a:r>
            <a:r>
              <a:rPr lang="en-US" alt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 Shopping 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Center.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 For more information press here.</a:t>
            </a:r>
            <a:r>
              <a:rPr lang="en-US" alt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Women Yo</a:t>
            </a: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ga – Thursday 31/5 near the elevators in the Handicap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beach. 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here.</a:t>
            </a:r>
            <a:endParaRPr lang="en-US" sz="2000" dirty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Women Open Water Swim </a:t>
            </a:r>
            <a:r>
              <a:rPr lang="en-US" sz="2000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competition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1/6 At Acadia South Beach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. 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For more information press here</a:t>
            </a:r>
            <a:r>
              <a:rPr lang="en-US" altLang="en-US" sz="20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Women </a:t>
            </a:r>
            <a:r>
              <a:rPr lang="en-US" sz="2000" b="1" dirty="0">
                <a:solidFill>
                  <a:srgbClr val="7030A0"/>
                </a:solidFill>
                <a:ea typeface="Times New Roman" panose="02020603050405020304" pitchFamily="18" charset="0"/>
              </a:rPr>
              <a:t>Triathlon</a:t>
            </a: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</a:rPr>
              <a:t> – 2/6 At Acadia South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Beach.</a:t>
            </a:r>
            <a:r>
              <a:rPr lang="en-US" alt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 For more information press here.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 </a:t>
            </a:r>
            <a:endParaRPr lang="he-IL" sz="2000" dirty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e-IL" sz="2400" u="sng" dirty="0" smtClean="0"/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e-IL" sz="2400" dirty="0"/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e-IL" sz="2400" dirty="0" smtClean="0"/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e-IL" dirty="0" smtClean="0"/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e-IL" dirty="0" smtClean="0"/>
          </a:p>
          <a:p>
            <a:pPr algn="r" rtl="1">
              <a:lnSpc>
                <a:spcPct val="150000"/>
              </a:lnSpc>
            </a:pPr>
            <a:endParaRPr lang="he-IL" dirty="0" smtClean="0"/>
          </a:p>
          <a:p>
            <a:pPr algn="r" rtl="1">
              <a:lnSpc>
                <a:spcPct val="150000"/>
              </a:lnSpc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1753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310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Dvoskin</dc:creator>
  <cp:lastModifiedBy>owner</cp:lastModifiedBy>
  <cp:revision>92</cp:revision>
  <dcterms:created xsi:type="dcterms:W3CDTF">2017-12-22T10:19:31Z</dcterms:created>
  <dcterms:modified xsi:type="dcterms:W3CDTF">2018-02-18T00:01:37Z</dcterms:modified>
</cp:coreProperties>
</file>